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6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60000000000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Italics" charset="1" panose="000005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 Thin" charset="1" panose="00000300000000000000"/>
      <p:regular r:id="rId21"/>
    </p:embeddedFont>
    <p:embeddedFont>
      <p:font typeface="Poppins Thin Italics" charset="1" panose="000003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Extra-Light Italics" charset="1" panose="00000300000000000000"/>
      <p:regular r:id="rId24"/>
    </p:embeddedFont>
    <p:embeddedFont>
      <p:font typeface="Poppins Light" charset="1" panose="00000400000000000000"/>
      <p:regular r:id="rId25"/>
    </p:embeddedFont>
    <p:embeddedFont>
      <p:font typeface="Poppins Light Italics" charset="1" panose="000004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Ultra-Bold" charset="1" panose="00000900000000000000"/>
      <p:regular r:id="rId31"/>
    </p:embeddedFont>
    <p:embeddedFont>
      <p:font typeface="Poppins Ultra-Bold Italics" charset="1" panose="00000900000000000000"/>
      <p:regular r:id="rId32"/>
    </p:embeddedFont>
    <p:embeddedFont>
      <p:font typeface="Poppins Heavy" charset="1" panose="00000A00000000000000"/>
      <p:regular r:id="rId33"/>
    </p:embeddedFont>
    <p:embeddedFont>
      <p:font typeface="Poppins Heavy Italics" charset="1" panose="00000A00000000000000"/>
      <p:regular r:id="rId34"/>
    </p:embeddedFont>
    <p:embeddedFont>
      <p:font typeface="Telegraf" charset="1" panose="00000500000000000000"/>
      <p:regular r:id="rId35"/>
    </p:embeddedFont>
    <p:embeddedFont>
      <p:font typeface="Telegraf Bold" charset="1" panose="00000800000000000000"/>
      <p:regular r:id="rId36"/>
    </p:embeddedFont>
    <p:embeddedFont>
      <p:font typeface="Telegraf Extra-Light" charset="1" panose="00000300000000000000"/>
      <p:regular r:id="rId37"/>
    </p:embeddedFont>
    <p:embeddedFont>
      <p:font typeface="Telegraf Medium" charset="1" panose="00000600000000000000"/>
      <p:regular r:id="rId38"/>
    </p:embeddedFont>
    <p:embeddedFont>
      <p:font typeface="Telegraf Ultra-Bold" charset="1" panose="00000900000000000000"/>
      <p:regular r:id="rId39"/>
    </p:embeddedFont>
    <p:embeddedFont>
      <p:font typeface="Telegraf Heavy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BBB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86632"/>
          </a:xfrm>
          <a:custGeom>
            <a:avLst/>
            <a:gdLst/>
            <a:ahLst/>
            <a:cxnLst/>
            <a:rect r="r" b="b" t="t" l="l"/>
            <a:pathLst>
              <a:path h="10386632" w="18288000">
                <a:moveTo>
                  <a:pt x="0" y="0"/>
                </a:moveTo>
                <a:lnTo>
                  <a:pt x="18288000" y="0"/>
                </a:lnTo>
                <a:lnTo>
                  <a:pt x="18288000" y="10386632"/>
                </a:lnTo>
                <a:lnTo>
                  <a:pt x="0" y="1038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60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7437" y="1403350"/>
            <a:ext cx="19651440" cy="9712628"/>
          </a:xfrm>
          <a:custGeom>
            <a:avLst/>
            <a:gdLst/>
            <a:ahLst/>
            <a:cxnLst/>
            <a:rect r="r" b="b" t="t" l="l"/>
            <a:pathLst>
              <a:path h="9712628" w="19651440">
                <a:moveTo>
                  <a:pt x="0" y="0"/>
                </a:moveTo>
                <a:lnTo>
                  <a:pt x="19651440" y="0"/>
                </a:lnTo>
                <a:lnTo>
                  <a:pt x="19651440" y="9712628"/>
                </a:lnTo>
                <a:lnTo>
                  <a:pt x="0" y="9712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76737">
            <a:off x="-3550459" y="6847927"/>
            <a:ext cx="10956752" cy="2968284"/>
          </a:xfrm>
          <a:custGeom>
            <a:avLst/>
            <a:gdLst/>
            <a:ahLst/>
            <a:cxnLst/>
            <a:rect r="r" b="b" t="t" l="l"/>
            <a:pathLst>
              <a:path h="2968284" w="10956752">
                <a:moveTo>
                  <a:pt x="0" y="0"/>
                </a:moveTo>
                <a:lnTo>
                  <a:pt x="10956752" y="0"/>
                </a:lnTo>
                <a:lnTo>
                  <a:pt x="10956752" y="2968284"/>
                </a:lnTo>
                <a:lnTo>
                  <a:pt x="0" y="2968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5250">
            <a:off x="13333264" y="-3708342"/>
            <a:ext cx="6391833" cy="7416684"/>
          </a:xfrm>
          <a:custGeom>
            <a:avLst/>
            <a:gdLst/>
            <a:ahLst/>
            <a:cxnLst/>
            <a:rect r="r" b="b" t="t" l="l"/>
            <a:pathLst>
              <a:path h="7416684" w="6391833">
                <a:moveTo>
                  <a:pt x="0" y="0"/>
                </a:moveTo>
                <a:lnTo>
                  <a:pt x="6391833" y="0"/>
                </a:lnTo>
                <a:lnTo>
                  <a:pt x="6391833" y="7416684"/>
                </a:lnTo>
                <a:lnTo>
                  <a:pt x="0" y="7416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3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19823" y="8531117"/>
            <a:ext cx="9648354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42">
                <a:solidFill>
                  <a:srgbClr val="FFFFFF"/>
                </a:solidFill>
                <a:latin typeface="Poppins"/>
              </a:rPr>
              <a:t>Software de Evolução de tratamento fisioterapêutico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2339" y="952500"/>
            <a:ext cx="9648354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42">
                <a:solidFill>
                  <a:srgbClr val="FFFFFF"/>
                </a:solidFill>
                <a:latin typeface="Poppins"/>
              </a:rPr>
              <a:t>Avaliação Bimestral N1 -</a:t>
            </a:r>
            <a:r>
              <a:rPr lang="en-US" sz="2500" spc="42">
                <a:solidFill>
                  <a:srgbClr val="FFFFFF"/>
                </a:solidFill>
                <a:latin typeface="Poppins"/>
              </a:rPr>
              <a:t> Projeto integrador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380908" y="6357377"/>
            <a:ext cx="5526185" cy="1733081"/>
            <a:chOff x="0" y="0"/>
            <a:chExt cx="1886385" cy="5915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6385" cy="591594"/>
            </a:xfrm>
            <a:custGeom>
              <a:avLst/>
              <a:gdLst/>
              <a:ahLst/>
              <a:cxnLst/>
              <a:rect r="r" b="b" t="t" l="l"/>
              <a:pathLst>
                <a:path h="591594" w="1886385">
                  <a:moveTo>
                    <a:pt x="44830" y="0"/>
                  </a:moveTo>
                  <a:lnTo>
                    <a:pt x="1841555" y="0"/>
                  </a:lnTo>
                  <a:cubicBezTo>
                    <a:pt x="1866314" y="0"/>
                    <a:pt x="1886385" y="20071"/>
                    <a:pt x="1886385" y="44830"/>
                  </a:cubicBezTo>
                  <a:lnTo>
                    <a:pt x="1886385" y="546763"/>
                  </a:lnTo>
                  <a:cubicBezTo>
                    <a:pt x="1886385" y="558653"/>
                    <a:pt x="1881662" y="570056"/>
                    <a:pt x="1873255" y="578463"/>
                  </a:cubicBezTo>
                  <a:cubicBezTo>
                    <a:pt x="1864847" y="586871"/>
                    <a:pt x="1853445" y="591594"/>
                    <a:pt x="1841555" y="591594"/>
                  </a:cubicBezTo>
                  <a:lnTo>
                    <a:pt x="44830" y="591594"/>
                  </a:lnTo>
                  <a:cubicBezTo>
                    <a:pt x="20071" y="591594"/>
                    <a:pt x="0" y="571523"/>
                    <a:pt x="0" y="546763"/>
                  </a:cubicBezTo>
                  <a:lnTo>
                    <a:pt x="0" y="44830"/>
                  </a:lnTo>
                  <a:cubicBezTo>
                    <a:pt x="0" y="20071"/>
                    <a:pt x="20071" y="0"/>
                    <a:pt x="448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886385" cy="620169"/>
            </a:xfrm>
            <a:prstGeom prst="rect">
              <a:avLst/>
            </a:prstGeom>
          </p:spPr>
          <p:txBody>
            <a:bodyPr anchor="ctr" rtlCol="false" tIns="44390" lIns="44390" bIns="44390" rIns="4439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380908" y="6459279"/>
            <a:ext cx="5328348" cy="147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41" spc="-124">
                <a:solidFill>
                  <a:srgbClr val="FFFFFF"/>
                </a:solidFill>
                <a:latin typeface="Poppins"/>
              </a:rPr>
              <a:t>Bruno Martins</a:t>
            </a:r>
          </a:p>
          <a:p>
            <a:pPr algn="ctr">
              <a:lnSpc>
                <a:spcPts val="2880"/>
              </a:lnSpc>
            </a:pPr>
            <a:r>
              <a:rPr lang="en-US" sz="2441" spc="-124">
                <a:solidFill>
                  <a:srgbClr val="FFFFFF"/>
                </a:solidFill>
                <a:latin typeface="Poppins"/>
              </a:rPr>
              <a:t>Eduardo Pielich Sanchez</a:t>
            </a:r>
          </a:p>
          <a:p>
            <a:pPr algn="ctr">
              <a:lnSpc>
                <a:spcPts val="2880"/>
              </a:lnSpc>
            </a:pPr>
            <a:r>
              <a:rPr lang="en-US" sz="2441" spc="-124">
                <a:solidFill>
                  <a:srgbClr val="FFFFFF"/>
                </a:solidFill>
                <a:latin typeface="Poppins"/>
              </a:rPr>
              <a:t>Juliana Alves de Araujo</a:t>
            </a:r>
          </a:p>
          <a:p>
            <a:pPr algn="ctr">
              <a:lnSpc>
                <a:spcPts val="2880"/>
              </a:lnSpc>
            </a:pPr>
            <a:r>
              <a:rPr lang="en-US" sz="2441" spc="-124">
                <a:solidFill>
                  <a:srgbClr val="FFFFFF"/>
                </a:solidFill>
                <a:latin typeface="Poppins"/>
              </a:rPr>
              <a:t>Renato Alexandre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4759" y="5251055"/>
            <a:ext cx="16983516" cy="59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46"/>
              </a:lnSpc>
              <a:spcBef>
                <a:spcPct val="0"/>
              </a:spcBef>
            </a:pPr>
            <a:r>
              <a:rPr lang="en-US" sz="3319" spc="-159">
                <a:solidFill>
                  <a:srgbClr val="FFFFFF"/>
                </a:solidFill>
                <a:latin typeface="Poppins"/>
              </a:rPr>
              <a:t>Prof.  Carlos Veríssimo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30479" y="2691036"/>
            <a:ext cx="10827043" cy="214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42"/>
              </a:lnSpc>
            </a:pPr>
            <a:r>
              <a:rPr lang="en-US" sz="17303">
                <a:solidFill>
                  <a:srgbClr val="FFFFFF"/>
                </a:solidFill>
                <a:latin typeface="Poppins Bold Italics"/>
              </a:rPr>
              <a:t>EVOLUTI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DD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9062" y="3568976"/>
            <a:ext cx="16020238" cy="173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13999">
                <a:solidFill>
                  <a:srgbClr val="46D496"/>
                </a:solidFill>
                <a:latin typeface="Poppins Bold Italics"/>
              </a:rPr>
              <a:t>TECNOLOGIAS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526389" y="4543781"/>
            <a:ext cx="4561971" cy="4953187"/>
          </a:xfrm>
          <a:custGeom>
            <a:avLst/>
            <a:gdLst/>
            <a:ahLst/>
            <a:cxnLst/>
            <a:rect r="r" b="b" t="t" l="l"/>
            <a:pathLst>
              <a:path h="4953187" w="4561971">
                <a:moveTo>
                  <a:pt x="0" y="0"/>
                </a:moveTo>
                <a:lnTo>
                  <a:pt x="4561971" y="0"/>
                </a:lnTo>
                <a:lnTo>
                  <a:pt x="4561971" y="4953188"/>
                </a:lnTo>
                <a:lnTo>
                  <a:pt x="0" y="4953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68" r="0" b="-22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9640" y="4543781"/>
            <a:ext cx="4706153" cy="5350832"/>
          </a:xfrm>
          <a:custGeom>
            <a:avLst/>
            <a:gdLst/>
            <a:ahLst/>
            <a:cxnLst/>
            <a:rect r="r" b="b" t="t" l="l"/>
            <a:pathLst>
              <a:path h="5350832" w="4706153">
                <a:moveTo>
                  <a:pt x="0" y="0"/>
                </a:moveTo>
                <a:lnTo>
                  <a:pt x="4706154" y="0"/>
                </a:lnTo>
                <a:lnTo>
                  <a:pt x="4706154" y="5350832"/>
                </a:lnTo>
                <a:lnTo>
                  <a:pt x="0" y="535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17640" y="4441224"/>
            <a:ext cx="5407172" cy="5325555"/>
          </a:xfrm>
          <a:custGeom>
            <a:avLst/>
            <a:gdLst/>
            <a:ahLst/>
            <a:cxnLst/>
            <a:rect r="r" b="b" t="t" l="l"/>
            <a:pathLst>
              <a:path h="5325555" w="5407172">
                <a:moveTo>
                  <a:pt x="0" y="0"/>
                </a:moveTo>
                <a:lnTo>
                  <a:pt x="5407172" y="0"/>
                </a:lnTo>
                <a:lnTo>
                  <a:pt x="5407172" y="5325554"/>
                </a:lnTo>
                <a:lnTo>
                  <a:pt x="0" y="5325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36233" y="4441224"/>
            <a:ext cx="4387036" cy="4961041"/>
          </a:xfrm>
          <a:custGeom>
            <a:avLst/>
            <a:gdLst/>
            <a:ahLst/>
            <a:cxnLst/>
            <a:rect r="r" b="b" t="t" l="l"/>
            <a:pathLst>
              <a:path h="4961041" w="4387036">
                <a:moveTo>
                  <a:pt x="0" y="0"/>
                </a:moveTo>
                <a:lnTo>
                  <a:pt x="4387036" y="0"/>
                </a:lnTo>
                <a:lnTo>
                  <a:pt x="4387036" y="4961041"/>
                </a:lnTo>
                <a:lnTo>
                  <a:pt x="0" y="4961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30479" y="1524000"/>
            <a:ext cx="10827043" cy="214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42"/>
              </a:lnSpc>
            </a:pPr>
            <a:r>
              <a:rPr lang="en-US" sz="17303">
                <a:solidFill>
                  <a:srgbClr val="46D496"/>
                </a:solidFill>
                <a:latin typeface="Poppins Bold Italics"/>
              </a:rPr>
              <a:t>MAJE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7408828">
            <a:off x="11780924" y="5536233"/>
            <a:ext cx="10956752" cy="2968284"/>
          </a:xfrm>
          <a:custGeom>
            <a:avLst/>
            <a:gdLst/>
            <a:ahLst/>
            <a:cxnLst/>
            <a:rect r="r" b="b" t="t" l="l"/>
            <a:pathLst>
              <a:path h="2968284" w="10956752">
                <a:moveTo>
                  <a:pt x="0" y="0"/>
                </a:moveTo>
                <a:lnTo>
                  <a:pt x="10956752" y="0"/>
                </a:lnTo>
                <a:lnTo>
                  <a:pt x="10956752" y="2968284"/>
                </a:lnTo>
                <a:lnTo>
                  <a:pt x="0" y="2968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352099"/>
            <a:chOff x="0" y="0"/>
            <a:chExt cx="4816593" cy="27264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26479"/>
            </a:xfrm>
            <a:custGeom>
              <a:avLst/>
              <a:gdLst/>
              <a:ahLst/>
              <a:cxnLst/>
              <a:rect r="r" b="b" t="t" l="l"/>
              <a:pathLst>
                <a:path h="272647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26479"/>
                  </a:lnTo>
                  <a:lnTo>
                    <a:pt x="0" y="2726479"/>
                  </a:lnTo>
                  <a:close/>
                </a:path>
              </a:pathLst>
            </a:custGeom>
            <a:solidFill>
              <a:srgbClr val="46D496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74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86020" y="2215197"/>
            <a:ext cx="6773280" cy="789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5"/>
              </a:lnSpc>
            </a:pPr>
            <a:r>
              <a:rPr lang="en-US" sz="5595" spc="95">
                <a:solidFill>
                  <a:srgbClr val="FFFFFF"/>
                </a:solidFill>
                <a:latin typeface="Poppins Bold"/>
              </a:rPr>
              <a:t>Contextualização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6790" y="3478670"/>
            <a:ext cx="15994421" cy="235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8210" indent="-424105" lvl="1">
              <a:lnSpc>
                <a:spcPts val="6246"/>
              </a:lnSpc>
              <a:buFont typeface="Arial"/>
              <a:buChar char="•"/>
            </a:pPr>
            <a:r>
              <a:rPr lang="en-US" sz="3928" spc="66">
                <a:solidFill>
                  <a:srgbClr val="FFFFFF"/>
                </a:solidFill>
                <a:latin typeface="Poppins"/>
              </a:rPr>
              <a:t>Gestão de clínicas de fisioterapia pouco assertivas;</a:t>
            </a:r>
          </a:p>
          <a:p>
            <a:pPr marL="848210" indent="-424105" lvl="1">
              <a:lnSpc>
                <a:spcPts val="6246"/>
              </a:lnSpc>
              <a:buFont typeface="Arial"/>
              <a:buChar char="•"/>
            </a:pPr>
            <a:r>
              <a:rPr lang="en-US" sz="3928" spc="66">
                <a:solidFill>
                  <a:srgbClr val="FFFFFF"/>
                </a:solidFill>
                <a:latin typeface="Poppins"/>
              </a:rPr>
              <a:t>Uso de papel pouco prático para registros;</a:t>
            </a:r>
          </a:p>
          <a:p>
            <a:pPr marL="848210" indent="-424105" lvl="1">
              <a:lnSpc>
                <a:spcPts val="6246"/>
              </a:lnSpc>
              <a:buFont typeface="Arial"/>
              <a:buChar char="•"/>
            </a:pPr>
            <a:r>
              <a:rPr lang="en-US" sz="3928" spc="66">
                <a:solidFill>
                  <a:srgbClr val="FFFFFF"/>
                </a:solidFill>
                <a:latin typeface="Poppins"/>
              </a:rPr>
              <a:t>Nenhuma métrica para medir a evolução dos pacientes.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0" t="-8061" r="0" b="-118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6C2D4">
                <a:alpha val="8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86020" y="2157412"/>
            <a:ext cx="6773280" cy="84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95"/>
              </a:lnSpc>
            </a:pPr>
            <a:r>
              <a:rPr lang="en-US" sz="5995" spc="101">
                <a:solidFill>
                  <a:srgbClr val="FFFFFF"/>
                </a:solidFill>
                <a:latin typeface="Poppins Bold"/>
              </a:rPr>
              <a:t>Descrição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6790" y="3478670"/>
            <a:ext cx="15994421" cy="314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8210" indent="-424105" lvl="1">
              <a:lnSpc>
                <a:spcPts val="6246"/>
              </a:lnSpc>
              <a:buFont typeface="Arial"/>
              <a:buChar char="•"/>
            </a:pPr>
            <a:r>
              <a:rPr lang="en-US" sz="3928" spc="66">
                <a:solidFill>
                  <a:srgbClr val="FFFFFF"/>
                </a:solidFill>
                <a:latin typeface="Poppins"/>
              </a:rPr>
              <a:t>Solução de software especializada para fisioterapeutas;</a:t>
            </a:r>
          </a:p>
          <a:p>
            <a:pPr marL="848210" indent="-424105" lvl="1">
              <a:lnSpc>
                <a:spcPts val="6246"/>
              </a:lnSpc>
              <a:buFont typeface="Arial"/>
              <a:buChar char="•"/>
            </a:pPr>
            <a:r>
              <a:rPr lang="en-US" sz="3928" spc="66">
                <a:solidFill>
                  <a:srgbClr val="FFFFFF"/>
                </a:solidFill>
                <a:latin typeface="Poppins"/>
              </a:rPr>
              <a:t>Permite o registro detalhado da evolução do tratamento;</a:t>
            </a:r>
          </a:p>
          <a:p>
            <a:pPr marL="848210" indent="-424105" lvl="1">
              <a:lnSpc>
                <a:spcPts val="6246"/>
              </a:lnSpc>
              <a:buFont typeface="Arial"/>
              <a:buChar char="•"/>
            </a:pPr>
            <a:r>
              <a:rPr lang="en-US" sz="3928" spc="66">
                <a:solidFill>
                  <a:srgbClr val="FFFFFF"/>
                </a:solidFill>
                <a:latin typeface="Poppins"/>
              </a:rPr>
              <a:t>Facilita a organização dos dados do paciente;</a:t>
            </a:r>
          </a:p>
          <a:p>
            <a:pPr marL="848210" indent="-424105" lvl="1">
              <a:lnSpc>
                <a:spcPts val="6246"/>
              </a:lnSpc>
              <a:buFont typeface="Arial"/>
              <a:buChar char="•"/>
            </a:pPr>
            <a:r>
              <a:rPr lang="en-US" sz="3928" spc="66">
                <a:solidFill>
                  <a:srgbClr val="FFFFFF"/>
                </a:solidFill>
                <a:latin typeface="Poppins"/>
              </a:rPr>
              <a:t>Analisa por meio de dashboards e relatórios visuais.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7392319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0" y="0"/>
                </a:moveTo>
                <a:lnTo>
                  <a:pt x="3544796" y="0"/>
                </a:lnTo>
                <a:lnTo>
                  <a:pt x="3544796" y="3544796"/>
                </a:lnTo>
                <a:lnTo>
                  <a:pt x="0" y="3544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134804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0" y="0"/>
                </a:moveTo>
                <a:lnTo>
                  <a:pt x="3544797" y="0"/>
                </a:lnTo>
                <a:lnTo>
                  <a:pt x="3544797" y="3544796"/>
                </a:lnTo>
                <a:lnTo>
                  <a:pt x="0" y="3544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1260676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3544796" y="0"/>
                </a:moveTo>
                <a:lnTo>
                  <a:pt x="0" y="0"/>
                </a:lnTo>
                <a:lnTo>
                  <a:pt x="0" y="3544796"/>
                </a:lnTo>
                <a:lnTo>
                  <a:pt x="3544796" y="3544796"/>
                </a:lnTo>
                <a:lnTo>
                  <a:pt x="3544796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3526574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3544796" y="3544796"/>
                </a:moveTo>
                <a:lnTo>
                  <a:pt x="0" y="3544796"/>
                </a:lnTo>
                <a:lnTo>
                  <a:pt x="0" y="0"/>
                </a:lnTo>
                <a:lnTo>
                  <a:pt x="3544796" y="0"/>
                </a:lnTo>
                <a:lnTo>
                  <a:pt x="3544796" y="3544796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-341783" y="7124020"/>
            <a:ext cx="3544797" cy="3544797"/>
          </a:xfrm>
          <a:custGeom>
            <a:avLst/>
            <a:gdLst/>
            <a:ahLst/>
            <a:cxnLst/>
            <a:rect r="r" b="b" t="t" l="l"/>
            <a:pathLst>
              <a:path h="3544797" w="3544797">
                <a:moveTo>
                  <a:pt x="3544796" y="0"/>
                </a:moveTo>
                <a:lnTo>
                  <a:pt x="0" y="0"/>
                </a:lnTo>
                <a:lnTo>
                  <a:pt x="0" y="3544796"/>
                </a:lnTo>
                <a:lnTo>
                  <a:pt x="3544796" y="3544796"/>
                </a:lnTo>
                <a:lnTo>
                  <a:pt x="3544796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26702" y="4091132"/>
            <a:ext cx="10276030" cy="226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2"/>
              </a:lnSpc>
            </a:pPr>
            <a:r>
              <a:rPr lang="en-US" sz="8732" spc="148">
                <a:solidFill>
                  <a:srgbClr val="46D496"/>
                </a:solidFill>
                <a:latin typeface="League Spartan Bold"/>
              </a:rPr>
              <a:t>VÍDEO DE APRESENTAÇÃO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352099"/>
            <a:chOff x="0" y="0"/>
            <a:chExt cx="4816593" cy="27264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26479"/>
            </a:xfrm>
            <a:custGeom>
              <a:avLst/>
              <a:gdLst/>
              <a:ahLst/>
              <a:cxnLst/>
              <a:rect r="r" b="b" t="t" l="l"/>
              <a:pathLst>
                <a:path h="272647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26479"/>
                  </a:lnTo>
                  <a:lnTo>
                    <a:pt x="0" y="2726479"/>
                  </a:lnTo>
                  <a:close/>
                </a:path>
              </a:pathLst>
            </a:custGeom>
            <a:solidFill>
              <a:srgbClr val="46D496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74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757360" y="4748274"/>
            <a:ext cx="6773280" cy="84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sz="5995" spc="101">
                <a:solidFill>
                  <a:srgbClr val="FFFFFF"/>
                </a:solidFill>
                <a:latin typeface="Poppins Bold"/>
              </a:rPr>
              <a:t>DÚVIDAS?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166" r="0" b="-171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6C2D4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03469" y="4748274"/>
            <a:ext cx="11881061" cy="84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sz="5995" spc="101">
                <a:solidFill>
                  <a:srgbClr val="FFFFFF"/>
                </a:solidFill>
                <a:latin typeface="Poppins Bold"/>
              </a:rPr>
              <a:t>OBRIGADA PELA ATENÇÃO!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DAGAANIDM9w</dc:identifier>
  <dcterms:modified xsi:type="dcterms:W3CDTF">2011-08-01T06:04:30Z</dcterms:modified>
  <cp:revision>1</cp:revision>
  <dc:title>Seminário Evoluti</dc:title>
</cp:coreProperties>
</file>